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4D20C3B-7CC6-4EE2-AC6C-68E01D915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406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072D66F-4367-49D6-A736-4128836917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54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38650A8-CA23-4F11-BA9A-480EE94906A0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4FDB9B-C4AC-4DA4-B2D4-D2EE8CA6425C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5F5753B-18F1-4344-9211-31629535AB85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7742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265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我的詩歌是耶穌，憐憫冠我一生；</a:t>
            </a:r>
          </a:p>
          <a:p>
            <a:pPr algn="ctr" eaLnBrk="1" hangingPunct="1"/>
            <a:r>
              <a:rPr lang="en-US" altLang="zh-TW" sz="2800" dirty="0"/>
              <a:t>My song shall be of Jesus; His mercy crowns my days,</a:t>
            </a:r>
          </a:p>
          <a:p>
            <a:pPr algn="ctr" eaLnBrk="1" hangingPunct="1"/>
            <a:r>
              <a:rPr lang="zh-TW" altLang="en-US" dirty="0"/>
              <a:t>我杯充溢祂祝福，我心讚美不停。</a:t>
            </a:r>
          </a:p>
          <a:p>
            <a:pPr algn="ctr" eaLnBrk="1" hangingPunct="1"/>
            <a:r>
              <a:rPr lang="en-US" altLang="zh-TW" sz="2800" dirty="0"/>
              <a:t>He fills my cup with blessings, and tunes my heart to praise.</a:t>
            </a:r>
          </a:p>
          <a:p>
            <a:pPr algn="ctr" eaLnBrk="1" hangingPunct="1"/>
            <a:r>
              <a:rPr lang="zh-TW" altLang="en-US" dirty="0"/>
              <a:t>我的詩歌是耶穌，歌唱聲音何新；</a:t>
            </a:r>
          </a:p>
          <a:p>
            <a:pPr algn="ctr" eaLnBrk="1" hangingPunct="1"/>
            <a:r>
              <a:rPr lang="en-US" altLang="zh-TW" sz="2800" dirty="0"/>
              <a:t>My song shall be of Jesus, the precious Lamb of God,</a:t>
            </a:r>
          </a:p>
          <a:p>
            <a:pPr algn="ctr" eaLnBrk="1" hangingPunct="1"/>
            <a:r>
              <a:rPr lang="zh-TW" altLang="en-US" dirty="0"/>
              <a:t>我的贖價是耶穌，寶血偉大權柄。</a:t>
            </a:r>
          </a:p>
          <a:p>
            <a:pPr algn="ctr" eaLnBrk="1" hangingPunct="1"/>
            <a:r>
              <a:rPr lang="en-US" altLang="zh-TW" sz="2800" dirty="0"/>
              <a:t>Who gave Himself my ransom, and bought me with His blood.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我的詩歌是耶穌</a:t>
            </a:r>
            <a:br>
              <a:rPr lang="zh-CN" altLang="en-US" sz="2800" b="1" dirty="0">
                <a:latin typeface="Times New Roman" pitchFamily="18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MY SONG SHALL BE OF JESUS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4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/>
              <a:t>我的詩歌是耶穌，正當安坐祂前；</a:t>
            </a:r>
          </a:p>
          <a:p>
            <a:pPr algn="ctr" eaLnBrk="1" hangingPunct="1"/>
            <a:r>
              <a:rPr lang="en-US" altLang="zh-TW" sz="2800" dirty="0"/>
              <a:t>My song shall be of Jesus; when, sitting at His feet,</a:t>
            </a:r>
          </a:p>
          <a:p>
            <a:pPr algn="ctr" eaLnBrk="1" hangingPunct="1"/>
            <a:r>
              <a:rPr lang="zh-TW" altLang="en-US" dirty="0"/>
              <a:t>想慕祂一切良善，歌唱聲音何甜。</a:t>
            </a:r>
          </a:p>
          <a:p>
            <a:pPr algn="ctr" eaLnBrk="1" hangingPunct="1"/>
            <a:r>
              <a:rPr lang="en-US" altLang="zh-TW" sz="2800" dirty="0"/>
              <a:t>I call to mind His goodness in meditation sweet:</a:t>
            </a:r>
          </a:p>
          <a:p>
            <a:pPr algn="ctr" eaLnBrk="1" hangingPunct="1"/>
            <a:r>
              <a:rPr lang="zh-TW" altLang="en-US" dirty="0"/>
              <a:t>我的詩歌是耶穌，任何痛苦熬煎，</a:t>
            </a:r>
          </a:p>
          <a:p>
            <a:pPr algn="ctr" eaLnBrk="1" hangingPunct="1"/>
            <a:r>
              <a:rPr lang="en-US" altLang="zh-TW" sz="2800" dirty="0"/>
              <a:t>My song shall be of Jesus, whatever ill betide;</a:t>
            </a:r>
          </a:p>
          <a:p>
            <a:pPr algn="ctr" eaLnBrk="1" hangingPunct="1"/>
            <a:r>
              <a:rPr lang="zh-TW" altLang="en-US" dirty="0"/>
              <a:t>我仍歌唱恩無限，我永站祂一邊。</a:t>
            </a:r>
          </a:p>
          <a:p>
            <a:pPr algn="ctr" eaLnBrk="1" hangingPunct="1"/>
            <a:r>
              <a:rPr lang="en-US" altLang="zh-TW" sz="2800" dirty="0"/>
              <a:t>I’ll sing the grace that saves me, and keeps me at His side.</a:t>
            </a:r>
          </a:p>
          <a:p>
            <a:pPr algn="ctr"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207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3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/>
              <a:t>我的詩歌是耶穌，當我努力向前；</a:t>
            </a:r>
          </a:p>
          <a:p>
            <a:pPr algn="ctr" eaLnBrk="1" hangingPunct="1"/>
            <a:r>
              <a:rPr lang="en-US" altLang="zh-TW" sz="2800" dirty="0"/>
              <a:t>My song shall be of Jesus; while pressing on my way</a:t>
            </a:r>
            <a:r>
              <a:rPr lang="en-US" altLang="zh-CN" sz="2800" dirty="0"/>
              <a:t>.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直到進入祂國度，有福日子久盼。</a:t>
            </a:r>
          </a:p>
          <a:p>
            <a:pPr algn="ctr" eaLnBrk="1" hangingPunct="1"/>
            <a:r>
              <a:rPr lang="en-US" altLang="zh-TW" sz="2800" dirty="0"/>
              <a:t>To reach the blissful kingdom of pure and perfect day:</a:t>
            </a:r>
          </a:p>
          <a:p>
            <a:pPr algn="ctr" eaLnBrk="1" hangingPunct="1"/>
            <a:r>
              <a:rPr lang="zh-TW" altLang="en-US" dirty="0"/>
              <a:t>我魂歡躍能居住榮耀前所未見；</a:t>
            </a:r>
          </a:p>
          <a:p>
            <a:pPr algn="ctr" eaLnBrk="1" hangingPunct="1"/>
            <a:r>
              <a:rPr lang="en-US" altLang="zh-TW" sz="2800" dirty="0"/>
              <a:t>And when my soul shall enter that realm of splendor fair,</a:t>
            </a:r>
          </a:p>
          <a:p>
            <a:pPr algn="ctr" eaLnBrk="1" hangingPunct="1"/>
            <a:r>
              <a:rPr lang="zh-TW" altLang="en-US" dirty="0"/>
              <a:t>我的詩歌是耶穌，我要唱到永遠。</a:t>
            </a:r>
          </a:p>
          <a:p>
            <a:pPr algn="ctr" eaLnBrk="1" hangingPunct="1"/>
            <a:r>
              <a:rPr lang="en-US" altLang="zh-TW" sz="2800" dirty="0"/>
              <a:t>A song of praise to Jesus I’ll sing forever there.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456</TotalTime>
  <Words>309</Words>
  <Application>Microsoft Office PowerPoint</Application>
  <PresentationFormat>On-screen Show (16:9)</PresentationFormat>
  <Paragraphs>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H207  我的詩歌是耶穌 MY SONG SHALL BE OF JESUS (1/3)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52</cp:revision>
  <dcterms:created xsi:type="dcterms:W3CDTF">2001-04-19T19:07:54Z</dcterms:created>
  <dcterms:modified xsi:type="dcterms:W3CDTF">2017-08-05T13:24:57Z</dcterms:modified>
</cp:coreProperties>
</file>